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374" r:id="rId3"/>
    <p:sldId id="361" r:id="rId4"/>
    <p:sldId id="366" r:id="rId5"/>
    <p:sldId id="373" r:id="rId6"/>
    <p:sldId id="375" r:id="rId7"/>
  </p:sldIdLst>
  <p:sldSz cx="12192000" cy="6858000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AED066F-6684-4B8E-A627-FA5BCEBDEB1D}">
          <p14:sldIdLst>
            <p14:sldId id="273"/>
          </p14:sldIdLst>
        </p14:section>
        <p14:section name="Başlıksız Bölüm" id="{74A0884B-171A-4783-BAC4-63EF15F2789B}">
          <p14:sldIdLst>
            <p14:sldId id="374"/>
            <p14:sldId id="361"/>
            <p14:sldId id="366"/>
            <p14:sldId id="373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30"/>
          </a:xfrm>
          <a:prstGeom prst="rect">
            <a:avLst/>
          </a:prstGeom>
        </p:spPr>
        <p:txBody>
          <a:bodyPr vert="horz" lIns="94859" tIns="47430" rIns="94859" bIns="4743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30"/>
          </a:xfrm>
          <a:prstGeom prst="rect">
            <a:avLst/>
          </a:prstGeom>
        </p:spPr>
        <p:txBody>
          <a:bodyPr vert="horz" lIns="94859" tIns="47430" rIns="94859" bIns="47430" rtlCol="0"/>
          <a:lstStyle>
            <a:lvl1pPr algn="r">
              <a:defRPr sz="1300"/>
            </a:lvl1pPr>
          </a:lstStyle>
          <a:p>
            <a:fld id="{0397A868-D099-4B01-9ED3-104C4A50D75C}" type="datetimeFigureOut">
              <a:rPr lang="tr-TR" smtClean="0"/>
              <a:t>13.01.2026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9" tIns="47430" rIns="94859" bIns="4743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9" tIns="47430" rIns="94859" bIns="4743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4859" tIns="47430" rIns="94859" bIns="4743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4859" tIns="47430" rIns="94859" bIns="47430" rtlCol="0" anchor="b"/>
          <a:lstStyle>
            <a:lvl1pPr algn="r">
              <a:defRPr sz="1300"/>
            </a:lvl1pPr>
          </a:lstStyle>
          <a:p>
            <a:fld id="{E91F7E24-5F61-48AA-BF9D-9C093FECF4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42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060EE-E245-126D-0518-98D3BDE4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C48CD13-9BF2-7F57-AF1B-37F601852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8C4441C-235B-2284-7516-16CE74EAF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2E2857-2EDE-1E91-9EC9-4D25CBFB9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7E24-5F61-48AA-BF9D-9C093FECF4E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5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D8641-582D-5895-D323-12AEC711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FDDDB04-74A4-15B4-44A2-16DECE09F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A7A47DF-926B-9C62-78A3-E7DE19752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B1A098-E4F5-CEE0-D517-3D2B63B9A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7E24-5F61-48AA-BF9D-9C093FECF4E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78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7E24-5F61-48AA-BF9D-9C093FECF4E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74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FAB3F-66B8-D249-0A7E-96BA6874C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E0EE655-0D57-FAF0-36D3-445183FBD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93375F2-8BC3-0ECA-E73E-B61162D34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D17C59-2349-FB82-B181-894E0A3E9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7E24-5F61-48AA-BF9D-9C093FECF4E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60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815D7-D48D-E2AC-83A4-D8BC5D0F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7DB1B8D-D019-02DC-709E-BEB8B1649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B405746-E508-1159-EB37-B27C6CAD3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2C6C151-3FA7-758D-D15D-81FB13E2A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7E24-5F61-48AA-BF9D-9C093FECF4E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874138-E234-26D3-F7A6-DF419CF8B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1EBFCF3-E746-CF9D-7CA3-53AA09005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AE1B30-BE93-9EBA-9C4A-F68B5426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54B512-0E6B-57CA-5C91-3B4D40C2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658BC4-A291-2ED2-5AC4-B086DFC0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85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F9650-B226-68F0-52E4-F304B61C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01EB5E-0111-6B15-63F7-5D70E7E8A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111253-BFB3-3EBC-B8F9-A5034600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F8914E-F37B-7BF6-453C-D25CF32E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77D390-29BB-C714-57A4-B01A3B63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134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53F1E83-3378-3265-C3D4-410925253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6F940C-1285-9205-3279-2412BCC7C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D27EEB-CBD1-0D1C-7F0E-E63734E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440555-0F26-19B1-7F7C-F1933C84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6C0107-60A2-BA02-C7B0-3AE7821B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4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47E61-BD66-155F-57E2-48008F8C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85BF63-A7C1-7701-770B-D6FF020F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7E1F29-978E-EB2E-48A1-3625EA2E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AB295C-1762-8CA4-87FE-FAB0FD16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B896DB-1FBC-08ED-B590-24E670EE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1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CBF54-2C39-7AE4-754F-B8DBAC2F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FEA34C-9B50-E645-7156-1C9F11E3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09141E-3983-4AB7-602A-9CC4C08D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842E19-DC2B-9BFD-63E6-E0DBFEAD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D44978-C13E-4384-9822-E15EE12C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1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FC3C1-C59B-BD11-271B-0BDECD63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E41380-F809-C50E-28BB-370BF9BDA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C83810-873C-1F12-B5F0-FFF7C5B0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0D6C5A-B063-9706-C900-35D615DD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CAD769-869D-089F-5158-B5A1B15F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A80D1C-51B8-527A-DC74-7CC6C775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479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554ABC-4F5F-F23F-4DBF-652FE276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6D258D-57AC-1737-2CCA-612D2D70D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4E8E12-927C-521D-7A98-8BB96A782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CB4118E-0187-63E9-9DAA-7E38080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1FC4B96-7ACB-04E6-930F-A30B0A594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39941D-E169-6A09-7722-26860C35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C3ADD96-EA2B-0C51-FD5B-72CAFEB1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40545F1-BDD6-17C1-07ED-E83D9FE3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92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BB0BC4-23E0-09C0-67BC-31CA02E9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555B9E-A68A-6255-28F9-2D07DA49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0B9EAA-CF7E-E843-CBC4-96C0E703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44AF2D-A057-AC12-CD06-46BE2FB0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788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1B6E15-8A38-775D-FAE7-97A4AD8D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9F3948D-C699-0DB3-ADEF-CE4CFE3B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ED9F33-E7F0-703E-7762-F700CAD8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5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A6709-D8E0-928B-96DF-0B7E62D4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659E4-8756-73CA-53C6-8F6C1531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5A84B4-F347-D516-2552-DECF0593C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AD69FF-1AE5-C66A-3A77-F645A32F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52E393-BF7F-A75F-8F6E-2C5A7C39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23651E-BE0D-D830-662C-CED777F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238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51632C-B6FA-78B6-CBD5-CCEBA00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23914A-9FD9-45BB-6E4B-B6FE04EF2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D1EB07-26AB-4E43-9A52-81E85854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1DA1AF-9C36-2CD3-23D2-7DD498C4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D6DE21-A680-A8EA-EF9B-0A13F7F4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FBD8D4-9780-4958-615B-33569A31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23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ABFEF2-C2B5-D423-9F52-5866B5A6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19EB9B-ABF2-2A51-C599-8574C9A6E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F7E435-FDAF-A109-1296-1EE4DFED1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3C17-09C2-45BE-9DBD-E9C3D551A14D}" type="datetimeFigureOut">
              <a:rPr lang="tr-TR" smtClean="0"/>
              <a:t>13.01.2026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456AD3-F6C3-5CE7-7B42-2B5C8960A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F5755C-9130-AE9C-4C9E-8BABA9E8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D655-F7F8-47EE-9260-FDD68608FA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1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65100" y="4710817"/>
            <a:ext cx="1186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EMLAK KONUT BİZİM MAHALLE 1. ETAP 1. KISIM </a:t>
            </a:r>
          </a:p>
          <a:p>
            <a:pPr algn="ctr"/>
            <a:r>
              <a:rPr lang="tr-TR" sz="2400" dirty="0"/>
              <a:t>12.01.2026 TARİHLİ GÜNLÜK FAALİYET RAPORU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2" name="Resim 1" descr="Emlak Konut">
            <a:extLst>
              <a:ext uri="{FF2B5EF4-FFF2-40B4-BE49-F238E27FC236}">
                <a16:creationId xmlns:a16="http://schemas.microsoft.com/office/drawing/2014/main" id="{851AA703-FEFC-7BF9-F392-349643C2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2147183"/>
            <a:ext cx="2183364" cy="239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39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F706F-C8F0-1667-4BDE-6C8F3CE8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9E759E1A-EE62-C163-0277-EEEF8B3AC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92251"/>
              </p:ext>
            </p:extLst>
          </p:nvPr>
        </p:nvGraphicFramePr>
        <p:xfrm>
          <a:off x="678426" y="195308"/>
          <a:ext cx="10736826" cy="1524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2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87">
                <a:tc rowSpan="4"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tr-T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EMLAK KONUT BİZİM MAHALLE 1. ETAP 1. KISIM </a:t>
                      </a:r>
                    </a:p>
                    <a:p>
                      <a:pPr lvl="0" algn="ctr"/>
                      <a:r>
                        <a:rPr lang="tr-TR" sz="2000" dirty="0"/>
                        <a:t>12.01.2026 TARİHLİ GÜNLÜK FAALİYET RAPORU</a:t>
                      </a:r>
                    </a:p>
                    <a:p>
                      <a:pPr lvl="0" algn="ctr"/>
                      <a:endParaRPr lang="tr-TR" sz="20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4B5F35E1-A682-AF34-E10C-E3B4DAE488C3}"/>
              </a:ext>
            </a:extLst>
          </p:cNvPr>
          <p:cNvSpPr txBox="1"/>
          <p:nvPr/>
        </p:nvSpPr>
        <p:spPr>
          <a:xfrm>
            <a:off x="678426" y="6028090"/>
            <a:ext cx="107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MERKEZİ SİSTEM  KAZANLARININ VE SU DEPOLARININ KONTROLLERİ YAPILMIŞTIR</a:t>
            </a:r>
          </a:p>
        </p:txBody>
      </p:sp>
      <p:sp>
        <p:nvSpPr>
          <p:cNvPr id="3" name="AutoShape 2" descr="Menteseler degişti">
            <a:extLst>
              <a:ext uri="{FF2B5EF4-FFF2-40B4-BE49-F238E27FC236}">
                <a16:creationId xmlns:a16="http://schemas.microsoft.com/office/drawing/2014/main" id="{06824132-E2AB-3C11-B319-883396E40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96E81ED-3F3A-BE86-911C-CD8E63550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 descr="Emlak Konut">
            <a:extLst>
              <a:ext uri="{FF2B5EF4-FFF2-40B4-BE49-F238E27FC236}">
                <a16:creationId xmlns:a16="http://schemas.microsoft.com/office/drawing/2014/main" id="{EC3F64C7-0317-697C-6C04-C1A186B4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" y="352720"/>
            <a:ext cx="1614195" cy="13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D7B6B04-4717-5413-1B36-A8C6D04EC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 descr="iç mekan, boru, pipo, duvar, çel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9B26674-9341-B795-F262-10C150268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7" y="1825749"/>
            <a:ext cx="2997456" cy="3996608"/>
          </a:xfrm>
          <a:prstGeom prst="rect">
            <a:avLst/>
          </a:prstGeom>
        </p:spPr>
      </p:pic>
      <p:pic>
        <p:nvPicPr>
          <p:cNvPr id="9" name="Resim 8" descr="makine, boru, pipo, mühendislik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14B49F2-7231-6B25-5468-13D8FE24F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18" y="1825749"/>
            <a:ext cx="2997457" cy="4072633"/>
          </a:xfrm>
          <a:prstGeom prst="rect">
            <a:avLst/>
          </a:prstGeom>
        </p:spPr>
      </p:pic>
      <p:pic>
        <p:nvPicPr>
          <p:cNvPr id="14" name="Resim 13" descr="makine, boru, pipo, mühendislik, silindi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9FED571-CC33-F55B-5ED6-8651E160F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29" y="1825747"/>
            <a:ext cx="2997456" cy="39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1339-5076-D7C7-FCF7-0C009A2B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5923082-2F46-FF86-3D8E-1B889ED02CC9}"/>
              </a:ext>
            </a:extLst>
          </p:cNvPr>
          <p:cNvSpPr txBox="1"/>
          <p:nvPr/>
        </p:nvSpPr>
        <p:spPr>
          <a:xfrm>
            <a:off x="408213" y="6087467"/>
            <a:ext cx="1127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 BLOK KAZAN DAİRESİ YANGIN HATTI BORU TAMİRİ YAPILMIŞTIR.</a:t>
            </a:r>
          </a:p>
        </p:txBody>
      </p:sp>
      <p:sp>
        <p:nvSpPr>
          <p:cNvPr id="3" name="AutoShape 2" descr="Menteseler degişti">
            <a:extLst>
              <a:ext uri="{FF2B5EF4-FFF2-40B4-BE49-F238E27FC236}">
                <a16:creationId xmlns:a16="http://schemas.microsoft.com/office/drawing/2014/main" id="{06A14119-A2A0-CEE4-DC17-7522D8000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9D67633-1E58-6B5F-58C4-3AAE390D14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Peyzaj alanında vernik calışması başlamıştır">
            <a:extLst>
              <a:ext uri="{FF2B5EF4-FFF2-40B4-BE49-F238E27FC236}">
                <a16:creationId xmlns:a16="http://schemas.microsoft.com/office/drawing/2014/main" id="{567F87C4-D52C-8DE7-7372-35DCCCDD9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 descr="Emlak Konut">
            <a:extLst>
              <a:ext uri="{FF2B5EF4-FFF2-40B4-BE49-F238E27FC236}">
                <a16:creationId xmlns:a16="http://schemas.microsoft.com/office/drawing/2014/main" id="{771D9391-A949-BD4B-E7D8-886722CA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9" y="47920"/>
            <a:ext cx="1614195" cy="13156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92D4A5C-B701-5524-AF63-8AFC4E14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2606"/>
              </p:ext>
            </p:extLst>
          </p:nvPr>
        </p:nvGraphicFramePr>
        <p:xfrm>
          <a:off x="678426" y="195308"/>
          <a:ext cx="10736826" cy="122043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2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87">
                <a:tc rowSpan="4"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tr-T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EMLAK KONUT BİZİM MAHALLE 1. ETAP 1. KISIM </a:t>
                      </a:r>
                    </a:p>
                    <a:p>
                      <a:pPr lvl="0" algn="ctr"/>
                      <a:r>
                        <a:rPr lang="tr-TR" sz="2000" dirty="0"/>
                        <a:t>12.01.2026 TARİHLİ GÜNLÜK FAALİYET RAPORU</a:t>
                      </a:r>
                    </a:p>
                    <a:p>
                      <a:pPr lvl="0" algn="ctr"/>
                      <a:endParaRPr lang="tr-TR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Resim 6" descr="Emlak Konut">
            <a:extLst>
              <a:ext uri="{FF2B5EF4-FFF2-40B4-BE49-F238E27FC236}">
                <a16:creationId xmlns:a16="http://schemas.microsoft.com/office/drawing/2014/main" id="{A60D7E88-6AF9-F86D-DB39-ECF08127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9" y="195308"/>
            <a:ext cx="1614195" cy="131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uvar, iç mekan, yangın söndürücü, kırmız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25BC931-942A-8BC2-3B88-3CF382BD7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7" y="1510925"/>
            <a:ext cx="3239279" cy="4319038"/>
          </a:xfrm>
          <a:prstGeom prst="rect">
            <a:avLst/>
          </a:prstGeom>
        </p:spPr>
      </p:pic>
      <p:pic>
        <p:nvPicPr>
          <p:cNvPr id="13" name="Resim 12" descr="duvar, iç mekan, yazı tahtası, kırmız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C3114FD-394C-C748-82F5-86334B8DD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3" y="1510925"/>
            <a:ext cx="3157904" cy="4444357"/>
          </a:xfrm>
          <a:prstGeom prst="rect">
            <a:avLst/>
          </a:prstGeom>
        </p:spPr>
      </p:pic>
      <p:pic>
        <p:nvPicPr>
          <p:cNvPr id="16" name="Resim 15" descr="duvar, boru, pipo, alçı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EDD143A-F768-623D-0A1C-103062E9B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56" y="1563127"/>
            <a:ext cx="3252943" cy="43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C828-6E23-C235-79E4-7C2E832A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4AEC49A4-6F99-1FA0-D3BC-FF2E1952D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3649"/>
              </p:ext>
            </p:extLst>
          </p:nvPr>
        </p:nvGraphicFramePr>
        <p:xfrm>
          <a:off x="678426" y="195308"/>
          <a:ext cx="10736826" cy="1524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2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87">
                <a:tc rowSpan="4"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tr-T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EMLAK KONUT BİZİM MAHALLE 1. ETAP 1. KISIM </a:t>
                      </a:r>
                    </a:p>
                    <a:p>
                      <a:pPr lvl="0" algn="ctr"/>
                      <a:r>
                        <a:rPr lang="tr-TR" sz="2000" dirty="0"/>
                        <a:t>12.01.2026 TARİHLİ GÜNLÜK FAALİYET RAPORU</a:t>
                      </a:r>
                    </a:p>
                    <a:p>
                      <a:pPr lvl="0" algn="ctr"/>
                      <a:endParaRPr lang="tr-TR" sz="20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61771FA-9BD4-91C4-A20B-54FF3B8D99C6}"/>
              </a:ext>
            </a:extLst>
          </p:cNvPr>
          <p:cNvSpPr txBox="1"/>
          <p:nvPr/>
        </p:nvSpPr>
        <p:spPr>
          <a:xfrm>
            <a:off x="575187" y="6135948"/>
            <a:ext cx="107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GÜVENLİK SİTE İÇİ DEVRİYESİ ATILMIŞTIR.</a:t>
            </a:r>
          </a:p>
        </p:txBody>
      </p:sp>
      <p:sp>
        <p:nvSpPr>
          <p:cNvPr id="3" name="AutoShape 2" descr="Menteseler degişti">
            <a:extLst>
              <a:ext uri="{FF2B5EF4-FFF2-40B4-BE49-F238E27FC236}">
                <a16:creationId xmlns:a16="http://schemas.microsoft.com/office/drawing/2014/main" id="{9342513E-014F-A421-8A37-274819D4CE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B1065AE-4F35-F267-EAC8-FD99A5E71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 descr="Emlak Konut">
            <a:extLst>
              <a:ext uri="{FF2B5EF4-FFF2-40B4-BE49-F238E27FC236}">
                <a16:creationId xmlns:a16="http://schemas.microsoft.com/office/drawing/2014/main" id="{2A5D7111-A5FD-AFD7-2CB8-8AE10AC5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" y="352720"/>
            <a:ext cx="1614195" cy="13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C2AC271F-7644-D569-6CD1-3B343694F5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 descr="dış mekan, bina, bitki, ye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D2BDE02-A62A-90CC-D1A3-58CB63C15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3" y="1841318"/>
            <a:ext cx="3086089" cy="4243660"/>
          </a:xfrm>
          <a:prstGeom prst="rect">
            <a:avLst/>
          </a:prstGeom>
        </p:spPr>
      </p:pic>
      <p:pic>
        <p:nvPicPr>
          <p:cNvPr id="11" name="Resim 10" descr="metin, dış mekan, araba, bin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F264CF1-52A0-0FF7-8608-D8A977828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71" y="1841318"/>
            <a:ext cx="3086089" cy="4243660"/>
          </a:xfrm>
          <a:prstGeom prst="rect">
            <a:avLst/>
          </a:prstGeom>
        </p:spPr>
      </p:pic>
      <p:pic>
        <p:nvPicPr>
          <p:cNvPr id="16" name="Resim 15" descr="dış mekan, sokak lambası, bina, bitk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54BAE4-E19E-1F21-B27C-4EAA982FC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20" y="1824112"/>
            <a:ext cx="2954428" cy="42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850DC-3531-FF93-1CEA-415301E8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EDED2028-D8FF-6FB4-EE96-53F562536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80832"/>
              </p:ext>
            </p:extLst>
          </p:nvPr>
        </p:nvGraphicFramePr>
        <p:xfrm>
          <a:off x="678426" y="195308"/>
          <a:ext cx="10736826" cy="1524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2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87">
                <a:tc rowSpan="4"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tr-T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EMLAK KONUT BİZİM MAHALLE 1. ETAP 1. KISIM </a:t>
                      </a:r>
                    </a:p>
                    <a:p>
                      <a:pPr lvl="0" algn="ctr"/>
                      <a:r>
                        <a:rPr lang="tr-TR" sz="2000" dirty="0"/>
                        <a:t>12.01.2026 TARİHLİ GÜNLÜK FAALİYET RAPORU</a:t>
                      </a:r>
                    </a:p>
                    <a:p>
                      <a:pPr lvl="0" algn="ctr"/>
                      <a:endParaRPr lang="tr-TR" sz="20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4070A76-133E-FC7D-4F4E-B43D5540A3B8}"/>
              </a:ext>
            </a:extLst>
          </p:cNvPr>
          <p:cNvSpPr txBox="1"/>
          <p:nvPr/>
        </p:nvSpPr>
        <p:spPr>
          <a:xfrm>
            <a:off x="403873" y="6166726"/>
            <a:ext cx="1073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B BLOK VE C BLOK ARASI PVC PİS SU GİDER HATTI BORULARINA İNŞAAT FİRMASI TARAFINDAN KELEĞÇE TAKILMIŞMIŞTIR.</a:t>
            </a:r>
          </a:p>
        </p:txBody>
      </p:sp>
      <p:sp>
        <p:nvSpPr>
          <p:cNvPr id="3" name="AutoShape 2" descr="Menteseler degişti">
            <a:extLst>
              <a:ext uri="{FF2B5EF4-FFF2-40B4-BE49-F238E27FC236}">
                <a16:creationId xmlns:a16="http://schemas.microsoft.com/office/drawing/2014/main" id="{AEFC7373-56F9-A199-0F4F-72F1739DF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0153F4B-E472-A76B-2D9F-BAF63B023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 descr="Emlak Konut">
            <a:extLst>
              <a:ext uri="{FF2B5EF4-FFF2-40B4-BE49-F238E27FC236}">
                <a16:creationId xmlns:a16="http://schemas.microsoft.com/office/drawing/2014/main" id="{7A8522FC-EB9A-BDFE-3E01-C54D0872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" y="352720"/>
            <a:ext cx="1614195" cy="13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DE83EA53-98F2-9BF7-D858-3E6EDE0A8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 descr="çelik, düzlem, uçak, Alüminyum, mühendisl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3D7C8FB-CB75-5D37-EB74-15B5C4097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1883440"/>
            <a:ext cx="3116714" cy="4155619"/>
          </a:xfrm>
          <a:prstGeom prst="rect">
            <a:avLst/>
          </a:prstGeom>
        </p:spPr>
      </p:pic>
      <p:pic>
        <p:nvPicPr>
          <p:cNvPr id="9" name="Resim 8" descr="giyim, kişi, şahıs, blucin, bin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F4F340B-74F0-BCE7-76E6-184C90EAE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41" y="1867033"/>
            <a:ext cx="3116714" cy="4185210"/>
          </a:xfrm>
          <a:prstGeom prst="rect">
            <a:avLst/>
          </a:prstGeom>
        </p:spPr>
      </p:pic>
      <p:pic>
        <p:nvPicPr>
          <p:cNvPr id="14" name="Resim 13" descr="boru, pipo, silindir, yer, dış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FC9CC7A-56DA-558C-30D8-F4CC995A0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41" y="1883440"/>
            <a:ext cx="3126602" cy="41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06E70-FA3B-A67C-E3FA-E6E2CCA4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08ACB56F-E0DB-E61A-A9FB-03B603D60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13954"/>
              </p:ext>
            </p:extLst>
          </p:nvPr>
        </p:nvGraphicFramePr>
        <p:xfrm>
          <a:off x="678426" y="195308"/>
          <a:ext cx="10736826" cy="1524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2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87">
                <a:tc rowSpan="4"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tr-T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tr-T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EMLAK KONUT BİZİM MAHALLE 1. ETAP 1. KISIM </a:t>
                      </a:r>
                    </a:p>
                    <a:p>
                      <a:pPr lvl="0" algn="ctr"/>
                      <a:r>
                        <a:rPr lang="tr-TR" sz="2000" dirty="0"/>
                        <a:t>12.01.2026 TARİHLİ GÜNLÜK FAALİYET RAPORU</a:t>
                      </a:r>
                    </a:p>
                    <a:p>
                      <a:pPr lvl="0" algn="ctr"/>
                      <a:endParaRPr lang="tr-TR" sz="20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3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C40269D-8F4D-0AA3-9EBC-1C3F94CCE040}"/>
              </a:ext>
            </a:extLst>
          </p:cNvPr>
          <p:cNvSpPr txBox="1"/>
          <p:nvPr/>
        </p:nvSpPr>
        <p:spPr>
          <a:xfrm>
            <a:off x="403873" y="6166726"/>
            <a:ext cx="1073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SİTE GİRİŞİNE ARAP YASEMİNİ EKİMİ YAPILMIŞTIR.</a:t>
            </a:r>
          </a:p>
        </p:txBody>
      </p:sp>
      <p:sp>
        <p:nvSpPr>
          <p:cNvPr id="3" name="AutoShape 2" descr="Menteseler degişti">
            <a:extLst>
              <a:ext uri="{FF2B5EF4-FFF2-40B4-BE49-F238E27FC236}">
                <a16:creationId xmlns:a16="http://schemas.microsoft.com/office/drawing/2014/main" id="{7C5D994D-527C-4CCD-F24E-77E9699308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432C01B-EB07-B2A3-7F4B-6C4B3E9DC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 descr="Emlak Konut">
            <a:extLst>
              <a:ext uri="{FF2B5EF4-FFF2-40B4-BE49-F238E27FC236}">
                <a16:creationId xmlns:a16="http://schemas.microsoft.com/office/drawing/2014/main" id="{5F4DA8F5-A25F-0A68-05AE-F1C7D8B6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" y="352720"/>
            <a:ext cx="1614195" cy="13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47672B7-BA1D-AA6E-A25F-012580D30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 descr="dış mekan, sera, bina, bitk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F5BA595-91BC-97B4-DCE2-20980D587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9" y="1845223"/>
            <a:ext cx="3136741" cy="4081953"/>
          </a:xfrm>
          <a:prstGeom prst="rect">
            <a:avLst/>
          </a:prstGeom>
        </p:spPr>
      </p:pic>
      <p:pic>
        <p:nvPicPr>
          <p:cNvPr id="11" name="Resim 10" descr="giyim, dış mekan, bitki, kişi, şahı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1D00F8-F885-4A8B-5AB5-0D0E57264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3" y="1815308"/>
            <a:ext cx="2842564" cy="4188208"/>
          </a:xfrm>
          <a:prstGeom prst="rect">
            <a:avLst/>
          </a:prstGeom>
        </p:spPr>
      </p:pic>
      <p:pic>
        <p:nvPicPr>
          <p:cNvPr id="16" name="Resim 15" descr="giyim, dış mekan, bitki, ayakkab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9BF6315-24EC-A980-2119-CAFFED1B6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67" y="1815309"/>
            <a:ext cx="3109986" cy="4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29507</TotalTime>
  <Words>144</Words>
  <Application>Microsoft Office PowerPoint</Application>
  <PresentationFormat>Geniş ekran</PresentationFormat>
  <Paragraphs>27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Arial Tur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serkan çakır</dc:creator>
  <cp:lastModifiedBy>Bizim Mahalle Ofis 1</cp:lastModifiedBy>
  <cp:revision>1209</cp:revision>
  <cp:lastPrinted>2024-06-14T07:04:25Z</cp:lastPrinted>
  <dcterms:created xsi:type="dcterms:W3CDTF">2018-11-19T11:44:48Z</dcterms:created>
  <dcterms:modified xsi:type="dcterms:W3CDTF">2026-01-13T11:25:25Z</dcterms:modified>
</cp:coreProperties>
</file>